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7" r:id="rId2"/>
    <p:sldId id="287" r:id="rId3"/>
    <p:sldId id="278" r:id="rId4"/>
    <p:sldId id="289" r:id="rId5"/>
    <p:sldId id="279" r:id="rId6"/>
    <p:sldId id="288" r:id="rId7"/>
    <p:sldId id="281" r:id="rId8"/>
    <p:sldId id="29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B85974-9AEB-7749-9D92-CC100A5AD6B3}">
          <p14:sldIdLst>
            <p14:sldId id="277"/>
            <p14:sldId id="287"/>
            <p14:sldId id="278"/>
            <p14:sldId id="289"/>
            <p14:sldId id="279"/>
            <p14:sldId id="288"/>
            <p14:sldId id="28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FE9"/>
    <a:srgbClr val="D1ECC5"/>
    <a:srgbClr val="ECE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39B18-C257-FA48-ABA3-ABAC8A183719}" type="datetimeFigureOut">
              <a:t>2018/8/6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EBEA2-AB0B-E34F-B19D-18CE63ED5F3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320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550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2834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A2FE3-0077-094F-8357-81778F977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>
                <a:latin typeface="Lantinghei SC Demibold" panose="02000000000000000000" pitchFamily="2" charset="-122"/>
                <a:ea typeface="Lantinghei SC Demibold" panose="02000000000000000000" pitchFamily="2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697AEA-E1E2-4B44-A328-0A4810E2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4DC207-C6AA-8444-82A2-097E0719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36E35-B99F-594B-87A4-2BD641BC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266F3FD-5660-0E42-9AD2-BC9FC4AC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16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34AB6-5124-4D4C-95B0-E246B2D6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C7DB9273-3993-224B-8FC1-490112F9D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B7862-FFF4-A44D-8763-DF3B32D0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A0ADBE-7D55-F34C-B844-B0818128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8C30A2C-3CA1-724E-92A2-A33CC0E9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1890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90C9F6-90DE-014D-93C1-2F2552103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AFEBD03-3BFA-EF41-AF74-1E9A4DE6D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95CF2-2FBE-FF44-A163-70369C173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4621C0-8783-144C-AE83-0AE41324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6550869-2D64-A646-BA21-123EC7ED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958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1E712-1288-6645-988F-CF2603AB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800">
                <a:latin typeface="HanziPen SC" panose="03000300000000000000" pitchFamily="66" charset="-122"/>
                <a:ea typeface="HanziPen SC" panose="03000300000000000000" pitchFamily="66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1413F-9460-F848-AE5F-78FB9BE6C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 sz="3600"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3200">
                <a:latin typeface="+mj-ea"/>
                <a:ea typeface="+mj-ea"/>
              </a:defRPr>
            </a:lvl2pPr>
            <a:lvl3pPr>
              <a:lnSpc>
                <a:spcPct val="120000"/>
              </a:lnSpc>
              <a:defRPr>
                <a:latin typeface="+mj-ea"/>
                <a:ea typeface="+mj-ea"/>
              </a:defRPr>
            </a:lvl3pPr>
            <a:lvl4pPr>
              <a:lnSpc>
                <a:spcPct val="120000"/>
              </a:lnSpc>
              <a:defRPr>
                <a:latin typeface="+mj-ea"/>
                <a:ea typeface="+mj-ea"/>
              </a:defRPr>
            </a:lvl4pPr>
            <a:lvl5pPr>
              <a:lnSpc>
                <a:spcPct val="120000"/>
              </a:lnSpc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F74BD-0EE6-EB43-BE08-10D54F0F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41DBC9-D60E-FA40-AEE4-ECD1F07C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D67C357-27D1-A046-9DFC-59E38C15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30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20070-1A08-6843-AEE5-76BCA3AF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DEFD6C-601A-C342-92E1-35F6553F8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5298B-8B39-DA4A-90E0-7E7C7BAA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DDFCA-4694-5149-96A2-E4EA2E24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95A857D-BEFF-F546-9BA6-F91B5A27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58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70841-D620-A948-938A-881621B4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551AA-E6D0-1E45-B82B-63190B1D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3D6613-6C3C-204D-A768-575C1A2D8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997EC4-5047-CA4E-B344-23304D14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DC64B6-11C5-344B-8FCE-8697C007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D44C57CA-6A1E-8447-B7C6-07D32A85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09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FFF1A-A9A8-8643-8116-692BB559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2C0638-5082-1C4C-B95A-F1BD6A1E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CC9DA4-E5B5-FF4A-AA2B-66A2BD29F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6F0D2C-95E5-8641-944C-09E60CF90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AF2BBE-18D3-8F4F-99B9-E69D7FD82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4A60A9-43A8-2B46-B532-A1E43C8E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981716-FBC3-E54A-91F0-346D1D7E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4B39A55-52CA-3748-B60A-9C47F1DB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48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616CA-7113-534D-AE31-45493122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C3309A-66A8-8E4B-BAB4-7E1B5A79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C1A338-9092-7D4C-9FCC-9814026C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08CE6A39-F983-5349-B5A9-B925989E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69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7B856C-6EC1-C943-AAE2-92B6FC37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089DD1-9D81-BD41-860D-18DD8F3D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3468E54D-8084-C540-8E6B-BD1E993C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9A616-7C7E-914E-B983-885DC4C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2BAE5-BBFF-1C40-AF20-F672B790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B2A8A5-E6D0-7A4F-9090-9A6BF0037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4FDF3D-990C-E94F-AA14-05A228A9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CB8453-8DBB-ED4C-A6BE-C133E440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36078E23-CBDD-BA47-B2B9-0FBC0DD6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9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1FA41-383B-1C43-BE07-52324983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62C71C-B850-D745-9885-4FA77011E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A0AE8-DE3B-A24D-B0E1-753371EB8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887F65-9C0A-0D40-B0B9-3EB194E3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2DC831-7081-354E-99D1-1C7BC854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DC220477-3B06-E541-95C1-337633DC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A894D3-84C7-2445-906D-D82B43B5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BD7D99-60EB-2546-8B65-5626E29AB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7B21E1-B857-3B42-AC74-102095405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D7515-6EDA-6841-AD4B-0060AA8B1492}" type="datetimeFigureOut">
              <a:t>2018/8/6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84786-F49F-F54C-BAFF-6B20B63B6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E088CF3-0A88-ED41-B98F-E94EC85AD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158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FF6DA9-40AE-9C48-9305-4674C47B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计算能力的变革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E40945-4D8D-4D41-BFD4-8979DF91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14" y="1931356"/>
            <a:ext cx="5423313" cy="40844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CF7AFC-B38B-8F43-834D-E252A8B087A4}"/>
              </a:ext>
            </a:extLst>
          </p:cNvPr>
          <p:cNvSpPr txBox="1"/>
          <p:nvPr/>
        </p:nvSpPr>
        <p:spPr>
          <a:xfrm>
            <a:off x="7014410" y="3065631"/>
            <a:ext cx="49487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4800" b="1"/>
              <a:t>1946</a:t>
            </a:r>
            <a:r>
              <a:rPr kumimoji="1" lang="zh-Hans" altLang="en-US" sz="3200"/>
              <a:t>世界上第</a:t>
            </a:r>
            <a:r>
              <a:rPr kumimoji="1" lang="en-US" altLang="zh-Hans" sz="3200"/>
              <a:t>1</a:t>
            </a:r>
            <a:r>
              <a:rPr kumimoji="1" lang="zh-Hans" altLang="en-US" sz="3200"/>
              <a:t>台计算机</a:t>
            </a:r>
            <a:r>
              <a:rPr kumimoji="1" lang="en-US" altLang="zh-CN" sz="3200"/>
              <a:t>ENIAC </a:t>
            </a:r>
            <a:r>
              <a:rPr kumimoji="1" lang="zh-Hans" altLang="en-US" sz="3200"/>
              <a:t>每秒可以执行</a:t>
            </a:r>
            <a:r>
              <a:rPr kumimoji="1" lang="en-US" altLang="zh-Hans" sz="3200"/>
              <a:t>5000</a:t>
            </a:r>
            <a:r>
              <a:rPr kumimoji="1" lang="zh-Hans" altLang="en-US" sz="3200"/>
              <a:t>次加法或者</a:t>
            </a:r>
            <a:r>
              <a:rPr kumimoji="1" lang="en-US" altLang="zh-Hans" sz="3200"/>
              <a:t>400</a:t>
            </a:r>
            <a:r>
              <a:rPr kumimoji="1" lang="zh-Hans" altLang="en-US" sz="3200"/>
              <a:t>次乘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3446065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200EA-4F24-FA4F-A3BE-65D315DC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/>
              <a:t>8086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E69FEC-C853-F14D-98C7-5204D3BE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883" y="2008607"/>
            <a:ext cx="5420081" cy="36462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F5CC8A-FAA1-5F41-A5A7-007B8D416C1C}"/>
              </a:ext>
            </a:extLst>
          </p:cNvPr>
          <p:cNvSpPr txBox="1"/>
          <p:nvPr/>
        </p:nvSpPr>
        <p:spPr>
          <a:xfrm>
            <a:off x="601580" y="2431341"/>
            <a:ext cx="49487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4800" b="1"/>
              <a:t>1978</a:t>
            </a:r>
            <a:r>
              <a:rPr kumimoji="1" lang="en-US" altLang="zh-Hans" sz="3200"/>
              <a:t>8086</a:t>
            </a:r>
            <a:r>
              <a:rPr kumimoji="1" lang="zh-Hans" altLang="en-US" sz="3200"/>
              <a:t>芯片主频</a:t>
            </a:r>
            <a:r>
              <a:rPr kumimoji="1" lang="en-US" altLang="zh-Hans" sz="3200"/>
              <a:t>4.77-10MHZ</a:t>
            </a:r>
            <a:r>
              <a:rPr kumimoji="1" lang="zh-Hans" altLang="en-US" sz="3200"/>
              <a:t>，拥有了浮点计算、三角函数等数学指令。每秒可以处理「百万」级指令。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740911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4E1128-0C2C-0F40-8913-3C798AB8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588" y="1251285"/>
            <a:ext cx="4587453" cy="304689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0134F9D-4674-384E-BF12-AF3D496A1FFC}"/>
              </a:ext>
            </a:extLst>
          </p:cNvPr>
          <p:cNvSpPr/>
          <p:nvPr/>
        </p:nvSpPr>
        <p:spPr>
          <a:xfrm>
            <a:off x="2208088" y="4669940"/>
            <a:ext cx="77924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Hans" sz="4800"/>
              <a:t>2018</a:t>
            </a:r>
            <a:r>
              <a:rPr kumimoji="1" lang="zh-Hans" altLang="en-US" sz="3200"/>
              <a:t>骁龙</a:t>
            </a:r>
            <a:r>
              <a:rPr kumimoji="1" lang="en-US" altLang="zh-Hans" sz="3200"/>
              <a:t>845</a:t>
            </a:r>
            <a:r>
              <a:rPr kumimoji="1" lang="zh-Hans" altLang="en-US" sz="3200"/>
              <a:t>芯片拥有</a:t>
            </a:r>
            <a:r>
              <a:rPr kumimoji="1" lang="en-US" altLang="zh-Hans" sz="3200"/>
              <a:t>8</a:t>
            </a:r>
            <a:r>
              <a:rPr kumimoji="1" lang="zh-Hans" altLang="en-US" sz="3200"/>
              <a:t>核心</a:t>
            </a:r>
            <a:r>
              <a:rPr kumimoji="1" lang="en-US" altLang="zh-Hans" sz="3200"/>
              <a:t>,2.8GHZ</a:t>
            </a:r>
            <a:r>
              <a:rPr kumimoji="1" lang="zh-Hans" altLang="en-US" sz="3200"/>
              <a:t>的主频；同时集成了</a:t>
            </a:r>
            <a:r>
              <a:rPr kumimoji="1" lang="en-US" altLang="zh-Hans" sz="3200"/>
              <a:t>GPU</a:t>
            </a:r>
            <a:r>
              <a:rPr kumimoji="1" lang="zh-Hans" altLang="en-US" sz="3200"/>
              <a:t>。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124969296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BAACB86-6EFD-2745-98E2-C8DDD84F5D39}"/>
              </a:ext>
            </a:extLst>
          </p:cNvPr>
          <p:cNvSpPr txBox="1"/>
          <p:nvPr/>
        </p:nvSpPr>
        <p:spPr>
          <a:xfrm>
            <a:off x="2267950" y="2762705"/>
            <a:ext cx="75360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3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从</a:t>
            </a:r>
            <a:r>
              <a:rPr lang="en-US" altLang="zh-Hans" sz="3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ENIAC</a:t>
            </a:r>
            <a:r>
              <a:rPr lang="zh-Hans" altLang="en-US" sz="3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到骁龙</a:t>
            </a:r>
            <a:r>
              <a:rPr lang="en-US" altLang="zh-Hans" sz="3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CPU</a:t>
            </a:r>
          </a:p>
          <a:p>
            <a:pPr algn="ctr"/>
            <a:endParaRPr lang="en-US" altLang="zh-Hans" sz="30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Hans" altLang="en-US" sz="3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人类的计算能力增长了至少「</a:t>
            </a:r>
            <a:r>
              <a:rPr lang="en-US" altLang="zh-Hans" sz="3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Hans" altLang="en-US" sz="3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万」级倍数</a:t>
            </a:r>
          </a:p>
        </p:txBody>
      </p:sp>
    </p:spTree>
    <p:extLst>
      <p:ext uri="{BB962C8B-B14F-4D97-AF65-F5344CB8AC3E}">
        <p14:creationId xmlns:p14="http://schemas.microsoft.com/office/powerpoint/2010/main" val="1327820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06097BF-246F-D24C-B720-CBF416C41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89" y="144378"/>
            <a:ext cx="9448800" cy="53149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0FF6314-3188-264F-BE11-0F997796B9D0}"/>
              </a:ext>
            </a:extLst>
          </p:cNvPr>
          <p:cNvSpPr txBox="1"/>
          <p:nvPr/>
        </p:nvSpPr>
        <p:spPr>
          <a:xfrm>
            <a:off x="1925673" y="5053264"/>
            <a:ext cx="93158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3200"/>
              <a:t>一个</a:t>
            </a:r>
            <a:r>
              <a:rPr kumimoji="1" lang="en-US" altLang="zh-Hans" sz="3200"/>
              <a:t>hadoop</a:t>
            </a:r>
            <a:r>
              <a:rPr kumimoji="1" lang="zh-Hans" altLang="en-US" sz="3200"/>
              <a:t>分布式集群动辄有数千台机器，「万」级</a:t>
            </a:r>
            <a:r>
              <a:rPr kumimoji="1" lang="en-US" altLang="zh-Hans" sz="3200"/>
              <a:t>CPU</a:t>
            </a:r>
            <a:r>
              <a:rPr kumimoji="1" lang="zh-Hans" altLang="en-US" sz="3200"/>
              <a:t>核心，利用分布式算法计算能力达到智能手机的「万」级倍数。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189867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F2B93327-E0C1-D34F-B0BF-FDF5C03A3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13" y="1150347"/>
            <a:ext cx="5544436" cy="213761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B54A8CD-AD9D-CD44-88F2-12DA3B53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43" y="991933"/>
            <a:ext cx="3423250" cy="26763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8E9CBA0-E0AE-824A-96A3-0A9F5E012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82" y="3984791"/>
            <a:ext cx="7024673" cy="2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0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96E24-10FD-8343-8075-1F9B1FAE9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量子计算机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704C6B-ED17-D34C-ABCC-114B64AB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77" y="1690688"/>
            <a:ext cx="2590424" cy="46060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661A72-7D66-A94C-8BA1-5E462E225762}"/>
              </a:ext>
            </a:extLst>
          </p:cNvPr>
          <p:cNvSpPr txBox="1"/>
          <p:nvPr/>
        </p:nvSpPr>
        <p:spPr>
          <a:xfrm>
            <a:off x="5038726" y="1896170"/>
            <a:ext cx="63150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/>
              <a:t>50</a:t>
            </a:r>
            <a:r>
              <a:rPr kumimoji="1" lang="zh-Hans" altLang="en-US" sz="4800"/>
              <a:t>量子比特的量子计算机每秒可以处理</a:t>
            </a:r>
            <a:r>
              <a:rPr kumimoji="1" lang="en-US" altLang="zh-Hans" sz="4800"/>
              <a:t>1125</a:t>
            </a:r>
            <a:r>
              <a:rPr kumimoji="1" lang="zh-Hans" altLang="en-US" sz="4800"/>
              <a:t>亿亿次计算。是大数据集群的「</a:t>
            </a:r>
            <a:r>
              <a:rPr kumimoji="1" lang="zh-Hans" altLang="en-US" sz="4800" b="1"/>
              <a:t>亿</a:t>
            </a:r>
            <a:r>
              <a:rPr kumimoji="1" lang="zh-Hans" altLang="en-US" sz="4800"/>
              <a:t>」级倍数。</a:t>
            </a:r>
            <a:endParaRPr kumimoji="1" lang="zh-CN" altLang="en-US" sz="4800"/>
          </a:p>
        </p:txBody>
      </p:sp>
    </p:spTree>
    <p:extLst>
      <p:ext uri="{BB962C8B-B14F-4D97-AF65-F5344CB8AC3E}">
        <p14:creationId xmlns:p14="http://schemas.microsoft.com/office/powerpoint/2010/main" val="240342752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BAACB86-6EFD-2745-98E2-C8DDD84F5D39}"/>
              </a:ext>
            </a:extLst>
          </p:cNvPr>
          <p:cNvSpPr txBox="1"/>
          <p:nvPr/>
        </p:nvSpPr>
        <p:spPr>
          <a:xfrm>
            <a:off x="3442957" y="2762705"/>
            <a:ext cx="51860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3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如何哪天算法不消耗时间了？</a:t>
            </a:r>
            <a:endParaRPr lang="en-US" altLang="zh-Hans" sz="30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8019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3248</TotalTime>
  <Words>157</Words>
  <Application>Microsoft Macintosh PowerPoint</Application>
  <PresentationFormat>宽屏</PresentationFormat>
  <Paragraphs>14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黑体</vt:lpstr>
      <vt:lpstr>微软雅黑</vt:lpstr>
      <vt:lpstr>HanziPen SC</vt:lpstr>
      <vt:lpstr>Lantinghei SC Demibold</vt:lpstr>
      <vt:lpstr>Arial</vt:lpstr>
      <vt:lpstr>Arial Black</vt:lpstr>
      <vt:lpstr>Office 主题​​</vt:lpstr>
      <vt:lpstr>计算能力的变革</vt:lpstr>
      <vt:lpstr>8086</vt:lpstr>
      <vt:lpstr>PowerPoint 演示文稿</vt:lpstr>
      <vt:lpstr>PowerPoint 演示文稿</vt:lpstr>
      <vt:lpstr>PowerPoint 演示文稿</vt:lpstr>
      <vt:lpstr>PowerPoint 演示文稿</vt:lpstr>
      <vt:lpstr>量子计算机</vt:lpstr>
      <vt:lpstr>PowerPoint 演示文稿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什么是算法？</dc:title>
  <dc:creator>Microsoft Office 用户</dc:creator>
  <cp:lastModifiedBy>Microsoft Office 用户</cp:lastModifiedBy>
  <cp:revision>63</cp:revision>
  <dcterms:created xsi:type="dcterms:W3CDTF">2018-08-02T23:34:41Z</dcterms:created>
  <dcterms:modified xsi:type="dcterms:W3CDTF">2018-08-06T13:14:10Z</dcterms:modified>
</cp:coreProperties>
</file>